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343E-2AB4-4624-B2D4-9DAD46B4231E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4E36-6967-4BF1-9CF5-67B72C87F2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ВЫЧИТАНИЕ ДВУЗНАЧНЫХ ЧИСЕЛ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6400800" cy="1752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45-31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4929198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ГКОУ«Специальная(коррекционная) общеобразовательная  школа – интернат №1»</a:t>
            </a:r>
          </a:p>
          <a:p>
            <a:r>
              <a:rPr lang="ru-RU" dirty="0" smtClean="0"/>
              <a:t>Зинченко Н.М.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6929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45 =         </a:t>
            </a:r>
            <a:r>
              <a:rPr lang="ru-RU" sz="4400" dirty="0" err="1" smtClean="0"/>
              <a:t>дес</a:t>
            </a:r>
            <a:r>
              <a:rPr lang="ru-RU" sz="4400" dirty="0" smtClean="0"/>
              <a:t>.        ед.</a:t>
            </a:r>
          </a:p>
          <a:p>
            <a:r>
              <a:rPr lang="ru-RU" sz="4400" dirty="0" smtClean="0"/>
              <a:t>45 =          +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428604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357166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35636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45= 4дес.5 ед.</a:t>
            </a:r>
          </a:p>
          <a:p>
            <a:r>
              <a:rPr lang="ru-RU" sz="4400" dirty="0" smtClean="0"/>
              <a:t>45=40+5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628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31 =          </a:t>
            </a:r>
            <a:r>
              <a:rPr lang="ru-RU" sz="4400" dirty="0" err="1" smtClean="0"/>
              <a:t>дес</a:t>
            </a:r>
            <a:r>
              <a:rPr lang="ru-RU" sz="4400" dirty="0" smtClean="0"/>
              <a:t>.         ед.</a:t>
            </a:r>
          </a:p>
          <a:p>
            <a:r>
              <a:rPr lang="ru-RU" sz="4400" dirty="0" smtClean="0"/>
              <a:t>31 =        + 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3286124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286124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472" y="5000636"/>
            <a:ext cx="38201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31 = 3дес. 1 ед.</a:t>
            </a:r>
          </a:p>
          <a:p>
            <a:r>
              <a:rPr lang="ru-RU" sz="4400" dirty="0" smtClean="0"/>
              <a:t>31 = 30 + 1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1142984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1142984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4071942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4071942"/>
            <a:ext cx="85725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videouroki.net/products/conspekty/math3/37-chisla-ot-1-do-1-000-razryady-schyotnyh-edinic.files/image002.jpg"/>
          <p:cNvPicPr/>
          <p:nvPr/>
        </p:nvPicPr>
        <p:blipFill>
          <a:blip r:embed="rId2"/>
          <a:srcRect l="43515" t="8823" r="44681" b="32941"/>
          <a:stretch>
            <a:fillRect/>
          </a:stretch>
        </p:blipFill>
        <p:spPr bwMode="auto">
          <a:xfrm>
            <a:off x="2214546" y="928670"/>
            <a:ext cx="341998" cy="75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fsd.videouroki.net/products/conspekty/math3/37-chisla-ot-1-do-1-000-razryady-schyotnyh-edinic.files/image002.jpg"/>
          <p:cNvPicPr/>
          <p:nvPr/>
        </p:nvPicPr>
        <p:blipFill>
          <a:blip r:embed="rId2"/>
          <a:srcRect l="43515" t="8823" r="44681" b="32941"/>
          <a:stretch>
            <a:fillRect/>
          </a:stretch>
        </p:blipFill>
        <p:spPr bwMode="auto">
          <a:xfrm>
            <a:off x="1785918" y="928670"/>
            <a:ext cx="341998" cy="75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fsd.videouroki.net/products/conspekty/math3/37-chisla-ot-1-do-1-000-razryady-schyotnyh-edinic.files/image002.jpg"/>
          <p:cNvPicPr/>
          <p:nvPr/>
        </p:nvPicPr>
        <p:blipFill>
          <a:blip r:embed="rId2"/>
          <a:srcRect l="43515" t="8823" r="44681" b="32941"/>
          <a:stretch>
            <a:fillRect/>
          </a:stretch>
        </p:blipFill>
        <p:spPr bwMode="auto">
          <a:xfrm>
            <a:off x="1357290" y="928670"/>
            <a:ext cx="341998" cy="75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fsd.videouroki.net/products/conspekty/math3/37-chisla-ot-1-do-1-000-razryady-schyotnyh-edinic.files/image002.jpg"/>
          <p:cNvPicPr/>
          <p:nvPr/>
        </p:nvPicPr>
        <p:blipFill>
          <a:blip r:embed="rId2"/>
          <a:srcRect l="43515" t="8823" r="44681" b="32941"/>
          <a:stretch>
            <a:fillRect/>
          </a:stretch>
        </p:blipFill>
        <p:spPr bwMode="auto">
          <a:xfrm>
            <a:off x="928662" y="928670"/>
            <a:ext cx="341998" cy="75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fsd.videouroki.net/products/conspekty/math3/37-chisla-ot-1-do-1-000-razryady-schyotnyh-edinic.files/image002.jpg"/>
          <p:cNvPicPr/>
          <p:nvPr/>
        </p:nvPicPr>
        <p:blipFill>
          <a:blip r:embed="rId2"/>
          <a:srcRect l="13539" t="11176" r="80577" b="31176"/>
          <a:stretch>
            <a:fillRect/>
          </a:stretch>
        </p:blipFill>
        <p:spPr bwMode="auto">
          <a:xfrm>
            <a:off x="3714744" y="928670"/>
            <a:ext cx="174244" cy="77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fsd.videouroki.net/products/conspekty/math3/37-chisla-ot-1-do-1-000-razryady-schyotnyh-edinic.files/image002.jpg"/>
          <p:cNvPicPr/>
          <p:nvPr/>
        </p:nvPicPr>
        <p:blipFill>
          <a:blip r:embed="rId2"/>
          <a:srcRect l="13539" t="11176" r="80577" b="31176"/>
          <a:stretch>
            <a:fillRect/>
          </a:stretch>
        </p:blipFill>
        <p:spPr bwMode="auto">
          <a:xfrm>
            <a:off x="4071934" y="928670"/>
            <a:ext cx="174244" cy="77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fsd.videouroki.net/products/conspekty/math3/37-chisla-ot-1-do-1-000-razryady-schyotnyh-edinic.files/image002.jpg"/>
          <p:cNvPicPr/>
          <p:nvPr/>
        </p:nvPicPr>
        <p:blipFill>
          <a:blip r:embed="rId2"/>
          <a:srcRect l="13539" t="11176" r="80577" b="31176"/>
          <a:stretch>
            <a:fillRect/>
          </a:stretch>
        </p:blipFill>
        <p:spPr bwMode="auto">
          <a:xfrm>
            <a:off x="3071802" y="928670"/>
            <a:ext cx="174244" cy="77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fsd.videouroki.net/products/conspekty/math3/37-chisla-ot-1-do-1-000-razryady-schyotnyh-edinic.files/image002.jpg"/>
          <p:cNvPicPr/>
          <p:nvPr/>
        </p:nvPicPr>
        <p:blipFill>
          <a:blip r:embed="rId2"/>
          <a:srcRect l="13539" t="11176" r="80577" b="31176"/>
          <a:stretch>
            <a:fillRect/>
          </a:stretch>
        </p:blipFill>
        <p:spPr bwMode="auto">
          <a:xfrm>
            <a:off x="2786050" y="928670"/>
            <a:ext cx="174244" cy="77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fsd.videouroki.net/products/conspekty/math3/37-chisla-ot-1-do-1-000-razryady-schyotnyh-edinic.files/image002.jpg"/>
          <p:cNvPicPr/>
          <p:nvPr/>
        </p:nvPicPr>
        <p:blipFill>
          <a:blip r:embed="rId2"/>
          <a:srcRect l="13539" t="11176" r="80577" b="31176"/>
          <a:stretch>
            <a:fillRect/>
          </a:stretch>
        </p:blipFill>
        <p:spPr bwMode="auto">
          <a:xfrm>
            <a:off x="3428992" y="928670"/>
            <a:ext cx="174244" cy="77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28662" y="2000240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45 -30 = 15</a:t>
            </a:r>
            <a:endParaRPr lang="ru-RU" sz="4400" dirty="0"/>
          </a:p>
        </p:txBody>
      </p:sp>
      <p:sp>
        <p:nvSpPr>
          <p:cNvPr id="28" name="Минус 27"/>
          <p:cNvSpPr/>
          <p:nvPr/>
        </p:nvSpPr>
        <p:spPr>
          <a:xfrm rot="18223592">
            <a:off x="496359" y="1290243"/>
            <a:ext cx="106572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 rot="18223592" flipV="1">
            <a:off x="996426" y="1290243"/>
            <a:ext cx="106572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 rot="18223592">
            <a:off x="1500958" y="1287855"/>
            <a:ext cx="1065720" cy="564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 rot="18223592" flipV="1">
            <a:off x="3639631" y="1290243"/>
            <a:ext cx="106572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714480" y="4572008"/>
            <a:ext cx="43460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45 -31 =45 -30 -1=</a:t>
            </a:r>
            <a:endParaRPr lang="ru-RU" sz="4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071934" y="439820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15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429124" y="4500570"/>
            <a:ext cx="107157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00760" y="464344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 animBg="1"/>
      <p:bldP spid="29" grpId="0" animBg="1"/>
      <p:bldP spid="30" grpId="0" animBg="1"/>
      <p:bldP spid="30" grpId="1" animBg="1"/>
      <p:bldP spid="31" grpId="0" animBg="1"/>
      <p:bldP spid="32" grpId="0"/>
      <p:bldP spid="35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3928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Решить примеры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071546"/>
            <a:ext cx="5942652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26-12               33-21                54-33</a:t>
            </a:r>
          </a:p>
          <a:p>
            <a:r>
              <a:rPr lang="ru-RU" sz="3200" dirty="0" smtClean="0"/>
              <a:t>35-11               46-24                73-32</a:t>
            </a:r>
          </a:p>
          <a:p>
            <a:r>
              <a:rPr lang="ru-RU" sz="3200" dirty="0" smtClean="0"/>
              <a:t>47-15               57-25                86-35</a:t>
            </a:r>
          </a:p>
          <a:p>
            <a:r>
              <a:rPr lang="ru-RU" sz="3200" dirty="0" smtClean="0"/>
              <a:t>58-16               65-23                97-41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821537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Решить задачу</a:t>
            </a:r>
          </a:p>
          <a:p>
            <a:r>
              <a:rPr lang="ru-RU" sz="3600" dirty="0" smtClean="0"/>
              <a:t>У Миши было  65 р. Он купил булку</a:t>
            </a:r>
          </a:p>
          <a:p>
            <a:r>
              <a:rPr lang="ru-RU" sz="3600" dirty="0" smtClean="0"/>
              <a:t> по цене 23р. И кекс по цене 21р. </a:t>
            </a:r>
          </a:p>
          <a:p>
            <a:r>
              <a:rPr lang="ru-RU" sz="3600" dirty="0" smtClean="0"/>
              <a:t>Сколько рублей осталось у Миши?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116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ВЫЧИТАНИЕ ДВУЗНАЧНЫХ ЧИСЕЛ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10</cp:revision>
  <dcterms:created xsi:type="dcterms:W3CDTF">2020-04-09T18:46:00Z</dcterms:created>
  <dcterms:modified xsi:type="dcterms:W3CDTF">2020-04-09T20:26:04Z</dcterms:modified>
</cp:coreProperties>
</file>